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56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02"/>
    <p:restoredTop sz="95470"/>
  </p:normalViewPr>
  <p:slideViewPr>
    <p:cSldViewPr snapToGrid="0" snapToObjects="1">
      <p:cViewPr varScale="1">
        <p:scale>
          <a:sx n="82" d="100"/>
          <a:sy n="82" d="100"/>
        </p:scale>
        <p:origin x="184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DDBF1-2CD7-D14F-A13B-630E4562C5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17556-BFB5-1847-BA1A-696E2BDBB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8036A-4B1D-BA4F-B5B7-53890445F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5DFF4-AE14-0B47-8826-38E4DFDB6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9FDC8-20C6-E144-8D69-79DA77079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920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EF4C7-8B7F-CA45-9568-5A7B66564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E90DB6-6404-8C4F-9D6F-45244CB1D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4A082-9C90-3446-B5F7-D852368F9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AD91D-2FAF-4443-BECF-7788AC466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8ACE5-FD5F-574F-907F-0084755AC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99F2CC-1CC7-BB4D-813A-3BA4B83C5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C3B9D2-83F9-4746-B124-7C17017AA2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61413-87A4-3F48-8425-29EC5FF5B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C16EE-DFB9-8C4A-B638-249EFE2C7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F7C21-7AC5-FE4C-BD76-7EA9B1E5B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59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C220-A1FC-874B-83BC-AB1BF9EA0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80BE1-9CA6-4D47-803C-CCDCD9567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C6454-4D12-6B4D-9720-A08F434DA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97C312-82C4-9D49-B735-3239EF847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B0E8D-F996-FB40-8319-A8ABD2E2C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984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95C7E-F9C8-B841-A40A-6091F5197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F9A01-475B-A045-BCF6-A1AE9E27A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79B59-0D7E-BF4C-B784-ACAF5E2FD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4E46C-22D8-4A43-A4FF-63611FD2D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F8A5C-5B0C-A547-B9A4-5153A20E3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79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4F421-8769-BD4C-BD98-7736CF4D6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BBE67-F99C-F645-AE56-2580661B4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5E42C8-8032-FD46-BD5E-1A3798E3A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AA03A-C330-C048-99CD-D3435BB5A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0A9DBE-75C4-8C46-826F-37CFBB7E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70622B-2A78-C243-B241-E3FDB30CF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107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BB44C-E6D6-F246-8482-71FDC7470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878F8-1227-0F4B-9D6B-F5A9EFC02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09D8B6-80E8-0347-8E4B-AFED240D46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983CB8-08C3-364B-8000-B11C3EC91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2E98C8-6334-0D4B-B133-65F3755B04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80AADE-5E3A-3C47-B1FF-BEED02EC3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711E44-E6CA-0041-87A7-511E3151B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DD7673-2B8C-D448-BA3D-2223E8D1E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074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58528-95F0-E142-BF99-18E989EF8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69118-7841-F447-AD88-96A40EE68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3F1C1C-0E04-5D43-9F14-B9104CDA8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3D47D4-E431-D649-89CC-C0326FE62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97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7C0EA7-CB63-1646-9B4B-978552E23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2ADCC5-FB28-7940-9D96-59C6E3EE6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29142-1A05-E942-9D11-04D0F27A1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7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4AF38-938E-2C4F-A468-183AB2417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AB2E2-08E5-5247-AB79-4C4E755E1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2415E2-7D23-C048-AD97-C1E912C3E0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788EFA-C163-E74C-A22D-F98212DD6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B0F497-24EE-ED4A-9CD2-3FEAFB231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1A198-5F79-7B46-B030-085273FCB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38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12450-475D-DA49-ACD1-BCFCBA67A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C0B8AD-9920-4942-8E17-9795C6D6E1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A50135-8BC6-6146-B120-4A221EBB03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CF88A-BD52-FC43-B3C2-9563E02A9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0FC1BE-CFBD-1644-B632-B05636D0B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571A9C-6B87-334D-8CDB-D3DC19F00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963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3E904D-8A88-C144-9DE6-2D3D13CEC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D300A9-2B32-F744-AD30-FA4349A55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60C1B-344E-E143-827F-77669B1097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BA86D-BBBE-FD42-8A4E-BE98F2DB6084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27A11-899A-754E-81A4-15F44DC60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FF535-A1D8-8843-AE7F-97F81186B5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2DD12-9990-9C4D-8B5A-41E0665FA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840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9BF8F05-8D18-354E-BCEC-B80C98937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7856" y="2459573"/>
            <a:ext cx="5996326" cy="43984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1E52190-CE4D-2C4D-B9F0-0A6105E96D2D}"/>
              </a:ext>
            </a:extLst>
          </p:cNvPr>
          <p:cNvSpPr txBox="1"/>
          <p:nvPr/>
        </p:nvSpPr>
        <p:spPr>
          <a:xfrm>
            <a:off x="170019" y="397470"/>
            <a:ext cx="12192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This </a:t>
            </a:r>
            <a:r>
              <a:rPr lang="en-US" sz="3200" dirty="0" err="1"/>
              <a:t>Flex.Rmd</a:t>
            </a:r>
            <a:r>
              <a:rPr lang="en-US" sz="3200" dirty="0"/>
              <a:t> was created with simulated data from the Oregon Extended Assessment (ORExt). </a:t>
            </a:r>
          </a:p>
          <a:p>
            <a:r>
              <a:rPr lang="en-US" sz="3200" dirty="0"/>
              <a:t>The ORExt is Oregon’s Alternate Assessment for Individuals with Significant Cognitive Disabilities. </a:t>
            </a:r>
          </a:p>
        </p:txBody>
      </p:sp>
    </p:spTree>
    <p:extLst>
      <p:ext uri="{BB962C8B-B14F-4D97-AF65-F5344CB8AC3E}">
        <p14:creationId xmlns:p14="http://schemas.microsoft.com/office/powerpoint/2010/main" val="1250016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78A63-63C5-E24E-AF14-BE98147EF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84616"/>
          </a:xfrm>
        </p:spPr>
        <p:txBody>
          <a:bodyPr>
            <a:normAutofit/>
          </a:bodyPr>
          <a:lstStyle/>
          <a:p>
            <a:pPr algn="ctr"/>
            <a:r>
              <a:rPr lang="en-US" sz="2400" b="0" i="0" dirty="0">
                <a:solidFill>
                  <a:srgbClr val="000000"/>
                </a:solidFill>
                <a:effectLst/>
                <a:latin typeface="Open Sans Condensed"/>
              </a:rPr>
              <a:t>Briefly show each visualization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FAB7332A-3478-DC46-A280-999480654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544" y="584616"/>
            <a:ext cx="11226911" cy="6273384"/>
          </a:xfrm>
        </p:spPr>
      </p:pic>
    </p:spTree>
    <p:extLst>
      <p:ext uri="{BB962C8B-B14F-4D97-AF65-F5344CB8AC3E}">
        <p14:creationId xmlns:p14="http://schemas.microsoft.com/office/powerpoint/2010/main" val="3269890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196777-267E-374C-A04B-5D2DAB23D6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8450" y="434715"/>
            <a:ext cx="8935100" cy="6423285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A970BE4-5524-3147-BE79-C916A4AB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434715"/>
          </a:xfrm>
        </p:spPr>
        <p:txBody>
          <a:bodyPr>
            <a:normAutofit/>
          </a:bodyPr>
          <a:lstStyle/>
          <a:p>
            <a:pPr algn="ctr"/>
            <a:r>
              <a:rPr lang="en-US" sz="2400" b="0" i="0" dirty="0">
                <a:solidFill>
                  <a:srgbClr val="000000"/>
                </a:solidFill>
                <a:effectLst/>
                <a:latin typeface="Open Sans Condensed"/>
              </a:rPr>
              <a:t>Briefly show each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2910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7A7828-7259-D042-81CC-3A32F83036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5282" y="479685"/>
            <a:ext cx="10401437" cy="637831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13F67FA-5511-3948-9D9E-445302B959C5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12192000" cy="4796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rgbClr val="000000"/>
                </a:solidFill>
                <a:latin typeface="Open Sans Condensed"/>
              </a:rPr>
              <a:t>Briefly show each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324433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78A63-63C5-E24E-AF14-BE98147EF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646" y="-3867461"/>
            <a:ext cx="10814154" cy="2803160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Open Sans Condensed"/>
              </a:rPr>
              <a:t>Pick 1 and Discuss:</a:t>
            </a:r>
            <a:br>
              <a:rPr lang="en-US" b="0" i="0" dirty="0">
                <a:solidFill>
                  <a:srgbClr val="000000"/>
                </a:solidFill>
                <a:effectLst/>
                <a:latin typeface="Open Sans Condensed"/>
              </a:rPr>
            </a:br>
            <a:r>
              <a:rPr lang="en-US" sz="3100" b="0" i="0" dirty="0">
                <a:solidFill>
                  <a:srgbClr val="000000"/>
                </a:solidFill>
                <a:effectLst/>
                <a:latin typeface="Open Sans Condensed"/>
              </a:rPr>
              <a:t>Intended audience = ODE, Participating Schools, Other States. </a:t>
            </a:r>
            <a:br>
              <a:rPr lang="en-US" sz="3100" b="0" i="0" dirty="0">
                <a:solidFill>
                  <a:srgbClr val="000000"/>
                </a:solidFill>
                <a:effectLst/>
                <a:latin typeface="Open Sans Condensed"/>
              </a:rPr>
            </a:br>
            <a:r>
              <a:rPr lang="en-US" sz="3100" b="0" i="0" dirty="0">
                <a:solidFill>
                  <a:srgbClr val="000000"/>
                </a:solidFill>
                <a:effectLst/>
                <a:latin typeface="Open Sans Condensed"/>
              </a:rPr>
              <a:t>Design choices, e.g. </a:t>
            </a:r>
            <a:br>
              <a:rPr lang="en-US" sz="3100" b="0" i="0" dirty="0">
                <a:solidFill>
                  <a:srgbClr val="000000"/>
                </a:solidFill>
                <a:effectLst/>
                <a:latin typeface="Open Sans Condensed"/>
              </a:rPr>
            </a:br>
            <a:r>
              <a:rPr lang="en-US" sz="3100" b="0" i="0" dirty="0">
                <a:solidFill>
                  <a:srgbClr val="000000"/>
                </a:solidFill>
                <a:effectLst/>
                <a:latin typeface="Open Sans Condensed"/>
              </a:rPr>
              <a:t>Colors = Ducks</a:t>
            </a:r>
            <a:br>
              <a:rPr lang="en-US" sz="3100" b="0" i="0" dirty="0">
                <a:solidFill>
                  <a:srgbClr val="000000"/>
                </a:solidFill>
                <a:effectLst/>
                <a:latin typeface="Open Sans Condensed"/>
              </a:rPr>
            </a:br>
            <a:r>
              <a:rPr lang="en-US" sz="3100" b="0" i="0" dirty="0">
                <a:solidFill>
                  <a:srgbClr val="000000"/>
                </a:solidFill>
                <a:effectLst/>
                <a:latin typeface="Open Sans Condensed"/>
              </a:rPr>
              <a:t>Layout </a:t>
            </a:r>
            <a:br>
              <a:rPr lang="en-US" sz="3100" b="0" i="0" dirty="0">
                <a:solidFill>
                  <a:srgbClr val="000000"/>
                </a:solidFill>
                <a:effectLst/>
                <a:latin typeface="Open Sans Condensed"/>
              </a:rPr>
            </a:br>
            <a:r>
              <a:rPr lang="en-US" sz="3100" b="0" i="0" dirty="0">
                <a:solidFill>
                  <a:srgbClr val="000000"/>
                </a:solidFill>
                <a:effectLst/>
                <a:latin typeface="Open Sans Condensed"/>
              </a:rPr>
              <a:t>Choice of specific type of plot = Geospatial</a:t>
            </a:r>
            <a:br>
              <a:rPr lang="en-US" u="sng" dirty="0"/>
            </a:br>
            <a:endParaRPr lang="en-US" sz="3100" b="0" i="0" dirty="0">
              <a:solidFill>
                <a:srgbClr val="000000"/>
              </a:solidFill>
              <a:effectLst/>
              <a:latin typeface="Open Sans Condensed"/>
            </a:endParaRP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FAB7332A-3478-DC46-A280-999480654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952" y="937658"/>
            <a:ext cx="10818848" cy="591030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4C9101-15A4-B648-B504-C19305BCDBD5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Pick one, go more in-depth, and discuss:</a:t>
            </a:r>
          </a:p>
          <a:p>
            <a:r>
              <a:rPr lang="en-US" sz="2000" dirty="0"/>
              <a:t>Intended audience =	Design choices =		Colors =		Layout =		Choice of specific plot =</a:t>
            </a:r>
          </a:p>
        </p:txBody>
      </p:sp>
    </p:spTree>
    <p:extLst>
      <p:ext uri="{BB962C8B-B14F-4D97-AF65-F5344CB8AC3E}">
        <p14:creationId xmlns:p14="http://schemas.microsoft.com/office/powerpoint/2010/main" val="409237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E30D01B-D72F-6443-9DA8-5A37CBB9D69A}"/>
              </a:ext>
            </a:extLst>
          </p:cNvPr>
          <p:cNvSpPr/>
          <p:nvPr/>
        </p:nvSpPr>
        <p:spPr>
          <a:xfrm>
            <a:off x="119921" y="149902"/>
            <a:ext cx="12072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b="0" i="0" dirty="0">
                <a:solidFill>
                  <a:srgbClr val="000000"/>
                </a:solidFill>
                <a:effectLst/>
                <a:latin typeface="Open Sans Condensed"/>
              </a:rPr>
              <a:t>Prior version(s) and how the changes helped clarity, communication, beauty, etc.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1DE76F-2E8E-B94B-B5C2-0D31F2861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74" y="611567"/>
            <a:ext cx="4129238" cy="59883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E41BBB-A761-BA47-820B-BBB1A73F8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781" y="611567"/>
            <a:ext cx="4229059" cy="27656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DFB6A5-CEF2-284E-BAE2-12D76A90C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1" y="2440141"/>
            <a:ext cx="3428999" cy="415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9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749C6-73E6-7542-A350-7AE6D8AEB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4932"/>
            <a:ext cx="12192000" cy="88442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dirty="0">
                <a:solidFill>
                  <a:srgbClr val="000000"/>
                </a:solidFill>
                <a:latin typeface="Open Sans Condensed"/>
              </a:rPr>
              <a:t>At least 1 major challenge encountered along the way</a:t>
            </a:r>
            <a:br>
              <a:rPr lang="en-US" dirty="0">
                <a:solidFill>
                  <a:srgbClr val="000000"/>
                </a:solidFill>
                <a:latin typeface="Open Sans Condensed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35AF99-35C7-7443-A271-D334869673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3281" y="547142"/>
            <a:ext cx="9125438" cy="204676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A48D8B-0DFA-6C42-860B-3D62B5903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663" y="2593910"/>
            <a:ext cx="7352674" cy="426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59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AA08B-A9DD-9F47-A88A-875AD036B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9922"/>
            <a:ext cx="12192000" cy="92938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dirty="0">
                <a:solidFill>
                  <a:srgbClr val="000000"/>
                </a:solidFill>
                <a:latin typeface="Open Sans Condensed"/>
              </a:rPr>
              <a:t>At least 1 major victory</a:t>
            </a:r>
            <a:br>
              <a:rPr lang="en-US" dirty="0">
                <a:solidFill>
                  <a:srgbClr val="000000"/>
                </a:solidFill>
                <a:latin typeface="Open Sans Condensed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0375BB-A4D7-EA4C-8F17-FCE69D2863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0943" y="584616"/>
            <a:ext cx="9130114" cy="6359866"/>
          </a:xfrm>
        </p:spPr>
      </p:pic>
    </p:spTree>
    <p:extLst>
      <p:ext uri="{BB962C8B-B14F-4D97-AF65-F5344CB8AC3E}">
        <p14:creationId xmlns:p14="http://schemas.microsoft.com/office/powerpoint/2010/main" val="811941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150</Words>
  <Application>Microsoft Macintosh PowerPoint</Application>
  <PresentationFormat>Widescreen</PresentationFormat>
  <Paragraphs>11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Open Sans Condensed</vt:lpstr>
      <vt:lpstr>Office Theme</vt:lpstr>
      <vt:lpstr>PowerPoint Presentation</vt:lpstr>
      <vt:lpstr>Briefly show each visualization</vt:lpstr>
      <vt:lpstr>Briefly show each visualization</vt:lpstr>
      <vt:lpstr>PowerPoint Presentation</vt:lpstr>
      <vt:lpstr>Pick 1 and Discuss: Intended audience = ODE, Participating Schools, Other States.  Design choices, e.g.  Colors = Ducks Layout  Choice of specific type of plot = Geospatial </vt:lpstr>
      <vt:lpstr>PowerPoint Presentation</vt:lpstr>
      <vt:lpstr>At least 1 major challenge encountered along the way </vt:lpstr>
      <vt:lpstr>At least 1 major victory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Brock Rowley</dc:creator>
  <cp:lastModifiedBy>Brock Rowley</cp:lastModifiedBy>
  <cp:revision>10</cp:revision>
  <dcterms:created xsi:type="dcterms:W3CDTF">2020-03-09T22:21:18Z</dcterms:created>
  <dcterms:modified xsi:type="dcterms:W3CDTF">2020-03-11T00:10:08Z</dcterms:modified>
</cp:coreProperties>
</file>

<file path=docProps/thumbnail.jpeg>
</file>